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96FB67A3-EA0E-4E7B-B845-06C9EF7FC202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05867-3B92-4DB6-8E24-3057526AAA9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>
                <a:cxn ang="0">
                  <a:pos x="0" y="0"/>
                </a:cxn>
                <a:cxn ang="0">
                  <a:pos x="0" y="2856"/>
                </a:cxn>
                <a:cxn ang="0">
                  <a:pos x="7104" y="2856"/>
                </a:cxn>
                <a:cxn ang="0">
                  <a:pos x="7104" y="1"/>
                </a:cxn>
                <a:cxn ang="0">
                  <a:pos x="7104" y="1"/>
                </a:cxn>
                <a:cxn ang="0">
                  <a:pos x="6943" y="26"/>
                </a:cxn>
                <a:cxn ang="0">
                  <a:pos x="6782" y="50"/>
                </a:cxn>
                <a:cxn ang="0">
                  <a:pos x="6621" y="73"/>
                </a:cxn>
                <a:cxn ang="0">
                  <a:pos x="6459" y="93"/>
                </a:cxn>
                <a:cxn ang="0">
                  <a:pos x="6298" y="113"/>
                </a:cxn>
                <a:cxn ang="0">
                  <a:pos x="6136" y="132"/>
                </a:cxn>
                <a:cxn ang="0">
                  <a:pos x="5976" y="148"/>
                </a:cxn>
                <a:cxn ang="0">
                  <a:pos x="5814" y="163"/>
                </a:cxn>
                <a:cxn ang="0">
                  <a:pos x="5653" y="177"/>
                </a:cxn>
                <a:cxn ang="0">
                  <a:pos x="5494" y="189"/>
                </a:cxn>
                <a:cxn ang="0">
                  <a:pos x="5334" y="201"/>
                </a:cxn>
                <a:cxn ang="0">
                  <a:pos x="5175" y="211"/>
                </a:cxn>
                <a:cxn ang="0">
                  <a:pos x="5017" y="219"/>
                </a:cxn>
                <a:cxn ang="0">
                  <a:pos x="4859" y="227"/>
                </a:cxn>
                <a:cxn ang="0">
                  <a:pos x="4703" y="234"/>
                </a:cxn>
                <a:cxn ang="0">
                  <a:pos x="4548" y="239"/>
                </a:cxn>
                <a:cxn ang="0">
                  <a:pos x="4393" y="243"/>
                </a:cxn>
                <a:cxn ang="0">
                  <a:pos x="4240" y="247"/>
                </a:cxn>
                <a:cxn ang="0">
                  <a:pos x="4088" y="249"/>
                </a:cxn>
                <a:cxn ang="0">
                  <a:pos x="3937" y="251"/>
                </a:cxn>
                <a:cxn ang="0">
                  <a:pos x="3788" y="252"/>
                </a:cxn>
                <a:cxn ang="0">
                  <a:pos x="3640" y="251"/>
                </a:cxn>
                <a:cxn ang="0">
                  <a:pos x="3494" y="251"/>
                </a:cxn>
                <a:cxn ang="0">
                  <a:pos x="3349" y="249"/>
                </a:cxn>
                <a:cxn ang="0">
                  <a:pos x="3207" y="246"/>
                </a:cxn>
                <a:cxn ang="0">
                  <a:pos x="3066" y="243"/>
                </a:cxn>
                <a:cxn ang="0">
                  <a:pos x="2928" y="240"/>
                </a:cxn>
                <a:cxn ang="0">
                  <a:pos x="2791" y="235"/>
                </a:cxn>
                <a:cxn ang="0">
                  <a:pos x="2656" y="230"/>
                </a:cxn>
                <a:cxn ang="0">
                  <a:pos x="2524" y="225"/>
                </a:cxn>
                <a:cxn ang="0">
                  <a:pos x="2266" y="212"/>
                </a:cxn>
                <a:cxn ang="0">
                  <a:pos x="2019" y="198"/>
                </a:cxn>
                <a:cxn ang="0">
                  <a:pos x="1782" y="183"/>
                </a:cxn>
                <a:cxn ang="0">
                  <a:pos x="1557" y="167"/>
                </a:cxn>
                <a:cxn ang="0">
                  <a:pos x="1343" y="150"/>
                </a:cxn>
                <a:cxn ang="0">
                  <a:pos x="1144" y="132"/>
                </a:cxn>
                <a:cxn ang="0">
                  <a:pos x="957" y="114"/>
                </a:cxn>
                <a:cxn ang="0">
                  <a:pos x="785" y="96"/>
                </a:cxn>
                <a:cxn ang="0">
                  <a:pos x="627" y="79"/>
                </a:cxn>
                <a:cxn ang="0">
                  <a:pos x="487" y="63"/>
                </a:cxn>
                <a:cxn ang="0">
                  <a:pos x="361" y="48"/>
                </a:cxn>
                <a:cxn ang="0">
                  <a:pos x="254" y="35"/>
                </a:cxn>
                <a:cxn ang="0">
                  <a:pos x="165" y="23"/>
                </a:cxn>
                <a:cxn ang="0">
                  <a:pos x="42" y="6"/>
                </a:cxn>
                <a:cxn ang="0">
                  <a:pos x="0" y="0"/>
                </a:cxn>
                <a:cxn ang="0">
                  <a:pos x="0" y="0"/>
                </a:cxn>
              </a:cxnLst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F870D-1A6A-43E0-A262-6EAC9FF84F99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1054D-A342-4EA2-BFBA-5B743BB0D40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45"/>
                </a:cxn>
                <a:cxn ang="0">
                  <a:pos x="10000" y="7946"/>
                </a:cxn>
                <a:cxn ang="0">
                  <a:pos x="10000" y="4"/>
                </a:cxn>
                <a:cxn ang="0">
                  <a:pos x="10000" y="4"/>
                </a:cxn>
                <a:cxn ang="0">
                  <a:pos x="9773" y="91"/>
                </a:cxn>
                <a:cxn ang="0">
                  <a:pos x="9547" y="175"/>
                </a:cxn>
                <a:cxn ang="0">
                  <a:pos x="9320" y="256"/>
                </a:cxn>
                <a:cxn ang="0">
                  <a:pos x="9092" y="326"/>
                </a:cxn>
                <a:cxn ang="0">
                  <a:pos x="8865" y="396"/>
                </a:cxn>
                <a:cxn ang="0">
                  <a:pos x="8637" y="462"/>
                </a:cxn>
                <a:cxn ang="0">
                  <a:pos x="8412" y="518"/>
                </a:cxn>
                <a:cxn ang="0">
                  <a:pos x="8184" y="571"/>
                </a:cxn>
                <a:cxn ang="0">
                  <a:pos x="7957" y="620"/>
                </a:cxn>
                <a:cxn ang="0">
                  <a:pos x="7734" y="662"/>
                </a:cxn>
                <a:cxn ang="0">
                  <a:pos x="7508" y="704"/>
                </a:cxn>
                <a:cxn ang="0">
                  <a:pos x="7285" y="739"/>
                </a:cxn>
                <a:cxn ang="0">
                  <a:pos x="7062" y="767"/>
                </a:cxn>
                <a:cxn ang="0">
                  <a:pos x="6840" y="795"/>
                </a:cxn>
                <a:cxn ang="0">
                  <a:pos x="6620" y="819"/>
                </a:cxn>
                <a:cxn ang="0">
                  <a:pos x="6402" y="837"/>
                </a:cxn>
                <a:cxn ang="0">
                  <a:pos x="6184" y="851"/>
                </a:cxn>
                <a:cxn ang="0">
                  <a:pos x="5968" y="865"/>
                </a:cxn>
                <a:cxn ang="0">
                  <a:pos x="5755" y="872"/>
                </a:cxn>
                <a:cxn ang="0">
                  <a:pos x="5542" y="879"/>
                </a:cxn>
                <a:cxn ang="0">
                  <a:pos x="5332" y="882"/>
                </a:cxn>
                <a:cxn ang="0">
                  <a:pos x="5124" y="879"/>
                </a:cxn>
                <a:cxn ang="0">
                  <a:pos x="4918" y="879"/>
                </a:cxn>
                <a:cxn ang="0">
                  <a:pos x="4714" y="872"/>
                </a:cxn>
                <a:cxn ang="0">
                  <a:pos x="4514" y="861"/>
                </a:cxn>
                <a:cxn ang="0">
                  <a:pos x="4316" y="851"/>
                </a:cxn>
                <a:cxn ang="0">
                  <a:pos x="4122" y="840"/>
                </a:cxn>
                <a:cxn ang="0">
                  <a:pos x="3929" y="823"/>
                </a:cxn>
                <a:cxn ang="0">
                  <a:pos x="3739" y="805"/>
                </a:cxn>
                <a:cxn ang="0">
                  <a:pos x="3553" y="788"/>
                </a:cxn>
                <a:cxn ang="0">
                  <a:pos x="3190" y="742"/>
                </a:cxn>
                <a:cxn ang="0">
                  <a:pos x="2842" y="693"/>
                </a:cxn>
                <a:cxn ang="0">
                  <a:pos x="2508" y="641"/>
                </a:cxn>
                <a:cxn ang="0">
                  <a:pos x="2192" y="585"/>
                </a:cxn>
                <a:cxn ang="0">
                  <a:pos x="1890" y="525"/>
                </a:cxn>
                <a:cxn ang="0">
                  <a:pos x="1610" y="462"/>
                </a:cxn>
                <a:cxn ang="0">
                  <a:pos x="1347" y="399"/>
                </a:cxn>
                <a:cxn ang="0">
                  <a:pos x="1105" y="336"/>
                </a:cxn>
                <a:cxn ang="0">
                  <a:pos x="883" y="277"/>
                </a:cxn>
                <a:cxn ang="0">
                  <a:pos x="686" y="221"/>
                </a:cxn>
                <a:cxn ang="0">
                  <a:pos x="508" y="168"/>
                </a:cxn>
                <a:cxn ang="0">
                  <a:pos x="358" y="123"/>
                </a:cxn>
                <a:cxn ang="0">
                  <a:pos x="232" y="81"/>
                </a:cxn>
                <a:cxn ang="0">
                  <a:pos x="59" y="2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F43E-F630-439B-87D5-88DFDC42E946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7D13C-96BD-47ED-8BAB-3A52E5842DC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670F0-CF29-4EE4-89E1-32FAE1FC5F98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A8B030-EFF4-40DE-A769-6AC04E5C3B1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6016-6596-4DEA-A754-71C93A016D3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38636-0CC9-4C14-8D0B-4AE36CB4193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79B8-278E-41BA-B757-8E5AA01C0A68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C192F8B8-F39C-4F74-847E-E9FF010737A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5836-EE41-4CC2-A873-7689A48E048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7218CFA7-95FC-4403-97BA-450A65563F5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ED6F6-4616-4317-A3F0-1A1097064532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43060-B371-4E28-9FB5-3C786267607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8A262-2372-4136-B174-EA426A87631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75875-0DD6-4F08-BFB7-F697527AB60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ECC0-710F-4051-9A5F-6AD3E41DB4C0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7C0B4-3B02-4DEE-A224-2BC872606CE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DE8DB-569E-4E34-B1EF-97F49B30BE01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24D37-78A2-49A7-A1CA-91A84A2D561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8FC7-A6C4-40D2-9B88-C927F988A80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3BCDC-DC73-481F-AE18-A0801964882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2D83-AEF4-46B0-BCE3-A427F6EFDEA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3A39E-23B1-490F-AE2D-A66BAF25531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0CC53-8E96-4E7C-9B74-12C300E6D8A9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95424-49AD-4198-A149-173654E9A76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4BF09-7A15-4D2C-849E-049B36440AD2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475DC-784E-43C3-844E-204BA71B90F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FAF2E-4FB6-4BD0-AEC5-9621A05BCFF3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D0FF9-DBC1-4893-9CE3-5DF00E1D5E8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F3386-77FC-4F76-887D-00DFB9ACBD20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17495-189C-468D-9E42-C0806EA0233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>
                <a:cxn ang="0">
                  <a:pos x="0" y="0"/>
                </a:cxn>
                <a:cxn ang="0">
                  <a:pos x="0" y="2856"/>
                </a:cxn>
                <a:cxn ang="0">
                  <a:pos x="7104" y="2856"/>
                </a:cxn>
                <a:cxn ang="0">
                  <a:pos x="7104" y="1"/>
                </a:cxn>
                <a:cxn ang="0">
                  <a:pos x="7104" y="1"/>
                </a:cxn>
                <a:cxn ang="0">
                  <a:pos x="6943" y="26"/>
                </a:cxn>
                <a:cxn ang="0">
                  <a:pos x="6782" y="50"/>
                </a:cxn>
                <a:cxn ang="0">
                  <a:pos x="6621" y="73"/>
                </a:cxn>
                <a:cxn ang="0">
                  <a:pos x="6459" y="93"/>
                </a:cxn>
                <a:cxn ang="0">
                  <a:pos x="6298" y="113"/>
                </a:cxn>
                <a:cxn ang="0">
                  <a:pos x="6136" y="132"/>
                </a:cxn>
                <a:cxn ang="0">
                  <a:pos x="5976" y="148"/>
                </a:cxn>
                <a:cxn ang="0">
                  <a:pos x="5814" y="163"/>
                </a:cxn>
                <a:cxn ang="0">
                  <a:pos x="5653" y="177"/>
                </a:cxn>
                <a:cxn ang="0">
                  <a:pos x="5494" y="189"/>
                </a:cxn>
                <a:cxn ang="0">
                  <a:pos x="5334" y="201"/>
                </a:cxn>
                <a:cxn ang="0">
                  <a:pos x="5175" y="211"/>
                </a:cxn>
                <a:cxn ang="0">
                  <a:pos x="5017" y="219"/>
                </a:cxn>
                <a:cxn ang="0">
                  <a:pos x="4859" y="227"/>
                </a:cxn>
                <a:cxn ang="0">
                  <a:pos x="4703" y="234"/>
                </a:cxn>
                <a:cxn ang="0">
                  <a:pos x="4548" y="239"/>
                </a:cxn>
                <a:cxn ang="0">
                  <a:pos x="4393" y="243"/>
                </a:cxn>
                <a:cxn ang="0">
                  <a:pos x="4240" y="247"/>
                </a:cxn>
                <a:cxn ang="0">
                  <a:pos x="4088" y="249"/>
                </a:cxn>
                <a:cxn ang="0">
                  <a:pos x="3937" y="251"/>
                </a:cxn>
                <a:cxn ang="0">
                  <a:pos x="3788" y="252"/>
                </a:cxn>
                <a:cxn ang="0">
                  <a:pos x="3640" y="251"/>
                </a:cxn>
                <a:cxn ang="0">
                  <a:pos x="3494" y="251"/>
                </a:cxn>
                <a:cxn ang="0">
                  <a:pos x="3349" y="249"/>
                </a:cxn>
                <a:cxn ang="0">
                  <a:pos x="3207" y="246"/>
                </a:cxn>
                <a:cxn ang="0">
                  <a:pos x="3066" y="243"/>
                </a:cxn>
                <a:cxn ang="0">
                  <a:pos x="2928" y="240"/>
                </a:cxn>
                <a:cxn ang="0">
                  <a:pos x="2791" y="235"/>
                </a:cxn>
                <a:cxn ang="0">
                  <a:pos x="2656" y="230"/>
                </a:cxn>
                <a:cxn ang="0">
                  <a:pos x="2524" y="225"/>
                </a:cxn>
                <a:cxn ang="0">
                  <a:pos x="2266" y="212"/>
                </a:cxn>
                <a:cxn ang="0">
                  <a:pos x="2019" y="198"/>
                </a:cxn>
                <a:cxn ang="0">
                  <a:pos x="1782" y="183"/>
                </a:cxn>
                <a:cxn ang="0">
                  <a:pos x="1557" y="167"/>
                </a:cxn>
                <a:cxn ang="0">
                  <a:pos x="1343" y="150"/>
                </a:cxn>
                <a:cxn ang="0">
                  <a:pos x="1144" y="132"/>
                </a:cxn>
                <a:cxn ang="0">
                  <a:pos x="957" y="114"/>
                </a:cxn>
                <a:cxn ang="0">
                  <a:pos x="785" y="96"/>
                </a:cxn>
                <a:cxn ang="0">
                  <a:pos x="627" y="79"/>
                </a:cxn>
                <a:cxn ang="0">
                  <a:pos x="487" y="63"/>
                </a:cxn>
                <a:cxn ang="0">
                  <a:pos x="361" y="48"/>
                </a:cxn>
                <a:cxn ang="0">
                  <a:pos x="254" y="35"/>
                </a:cxn>
                <a:cxn ang="0">
                  <a:pos x="165" y="23"/>
                </a:cxn>
                <a:cxn ang="0">
                  <a:pos x="42" y="6"/>
                </a:cxn>
                <a:cxn ang="0">
                  <a:pos x="0" y="0"/>
                </a:cxn>
                <a:cxn ang="0">
                  <a:pos x="0" y="0"/>
                </a:cxn>
              </a:cxnLst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DEAE61-02B5-461D-AF84-33152AC9787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2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fld id="{F76668BB-A3FD-4A52-A3DF-0F11ACF77B97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443538" cy="1555750"/>
          </a:xfrm>
        </p:spPr>
        <p:txBody>
          <a:bodyPr/>
          <a:lstStyle/>
          <a:p>
            <a:r>
              <a:rPr lang="en-US" sz="3600" smtClean="0"/>
              <a:t>Lecture </a:t>
            </a:r>
            <a:r>
              <a:rPr lang="ar-JO" sz="3600" smtClean="0"/>
              <a:t>7</a:t>
            </a:r>
            <a:endParaRPr lang="en-US" sz="360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700" y="3954463"/>
            <a:ext cx="8824913" cy="7207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Listening and 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peaking 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Real life situations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Expressing likes and dislikes 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you like musicals?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Which ones have you seen?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Did you see them live or on film?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Tell your partner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473325"/>
            <a:ext cx="5657850" cy="3546475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15 Listen to a conversation in which Tomas and Jae talk about the musical The Lion King. Put a check (✓) next to the items they both like and an ✕ next to those they don’t.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ticket prices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Disney comic characters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Elton John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musicals in general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the music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the visual effects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this production</a:t>
            </a:r>
          </a:p>
          <a:p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hape">
            <a:hlinkClick r:id="" action="ppaction://media"/>
          </p:cNvPr>
          <p:cNvPicPr>
            <a:picLocks noGrp="1" noChangeAspect="1"/>
          </p:cNvPicPr>
          <p:nvPr>
            <p:ph sz="half" idx="2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8474075" y="3513138"/>
            <a:ext cx="1314450" cy="13033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453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Expressing likes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Look at the box. Tell your partner which of the phrases Tomas used to express each like and dislike. Then listen again and check.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Likes I love…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I’m a big fan of…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I’m really into…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It is very inspiring.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It sounds right up my alley.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I could watch / read / listen to… all day.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Expressing Dislikes 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/>
          <a:lstStyle/>
          <a:p>
            <a:r>
              <a:rPr lang="en-US" smtClean="0"/>
              <a:t>I can’t stand… </a:t>
            </a:r>
          </a:p>
          <a:p>
            <a:r>
              <a:rPr lang="en-US" smtClean="0"/>
              <a:t>I’m not generally a fan of…</a:t>
            </a:r>
          </a:p>
          <a:p>
            <a:r>
              <a:rPr lang="en-US" smtClean="0"/>
              <a:t> I’m not very big on… …</a:t>
            </a:r>
          </a:p>
          <a:p>
            <a:r>
              <a:rPr lang="en-US" smtClean="0"/>
              <a:t>doesn’t really do anything for me</a:t>
            </a:r>
          </a:p>
          <a:p>
            <a:r>
              <a:rPr lang="en-US" smtClean="0"/>
              <a:t> I never feel especially inspired by… </a:t>
            </a:r>
          </a:p>
          <a:p>
            <a:r>
              <a:rPr lang="en-US" smtClean="0"/>
              <a:t>It doesn’t really sound like my kind of thing. ...</a:t>
            </a:r>
          </a:p>
          <a:p>
            <a:r>
              <a:rPr lang="en-US" smtClean="0"/>
              <a:t>really gets on my nerves</a:t>
            </a:r>
          </a:p>
          <a:p>
            <a:r>
              <a:rPr lang="en-US" smtClean="0"/>
              <a:t> I get a little tired of…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Work in pairs. Look at these sentences and say which words most naturally go in each space.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1 I’m not big on romantic comedies.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2 I get tired of reality TV shows.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3 I never feel inspired by science fiction books.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4 I’m not a fan of musicals.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5 Rap doesn’t do anything for me.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6 I’m afraid opera gets on my </a:t>
            </a:r>
            <a:r>
              <a:rPr lang="en-US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Work in pairs. Tell each other about something (a type of music, characters in a book or a movie, a particular ad) that you dislike.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Use the phrases in Exercise 3 to help you.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Do you share each other’s dislikes?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/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Now work in groups. Each of you think of a musical, play, movie, concert, TV show, or exhibition you enjoyed recently. 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Describe it to the group and compare and discuss your likes and dislikes. Use the box to help you.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85</TotalTime>
  <Words>328</Words>
  <Application>Microsoft Office PowerPoint</Application>
  <PresentationFormat>Custom</PresentationFormat>
  <Paragraphs>47</Paragraphs>
  <Slides>9</Slides>
  <Notes>0</Notes>
  <HiddenSlides>0</HiddenSlides>
  <MMClips>1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قالب التصميم</vt:lpstr>
      </vt:variant>
      <vt:variant>
        <vt:i4>14</vt:i4>
      </vt:variant>
      <vt:variant>
        <vt:lpstr>عناوين الشرائح</vt:lpstr>
      </vt:variant>
      <vt:variant>
        <vt:i4>9</vt:i4>
      </vt:variant>
    </vt:vector>
  </HeadingPairs>
  <TitlesOfParts>
    <vt:vector size="28" baseType="lpstr">
      <vt:lpstr>Century Gothic</vt:lpstr>
      <vt:lpstr>Arial</vt:lpstr>
      <vt:lpstr>Wingdings 3</vt:lpstr>
      <vt:lpstr>Calibri</vt:lpstr>
      <vt:lpstr>Times New Roman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Ion Boardroom</vt:lpstr>
      <vt:lpstr>Lecture 7</vt:lpstr>
      <vt:lpstr>Real life situations </vt:lpstr>
      <vt:lpstr>الشريحة 3</vt:lpstr>
      <vt:lpstr>الشريحة 4</vt:lpstr>
      <vt:lpstr>Expressing likes </vt:lpstr>
      <vt:lpstr>Expressing Dislikes 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dc:creator>Power Tech</dc:creator>
  <cp:lastModifiedBy>user</cp:lastModifiedBy>
  <cp:revision>8</cp:revision>
  <dcterms:created xsi:type="dcterms:W3CDTF">2020-03-14T20:57:27Z</dcterms:created>
  <dcterms:modified xsi:type="dcterms:W3CDTF">2020-03-20T21:11:46Z</dcterms:modified>
</cp:coreProperties>
</file>